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52" dt="2025-03-07T15:39:36.5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0561" autoAdjust="0"/>
  </p:normalViewPr>
  <p:slideViewPr>
    <p:cSldViewPr snapToGrid="0">
      <p:cViewPr>
        <p:scale>
          <a:sx n="100" d="100"/>
          <a:sy n="100" d="100"/>
        </p:scale>
        <p:origin x="43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5-03-16T23:23:11.637" v="1454" actId="6549"/>
      <pc:docMkLst>
        <pc:docMk/>
      </pc:docMkLst>
      <pc:sldChg chg="modSp mod">
        <pc:chgData name="Weifeng Xu" userId="e7aed605-a3dd-4d5a-a692-a87037af107b" providerId="ADAL" clId="{75D3DEB3-B35E-455E-962A-766371A73E71}" dt="2024-12-29T13:32:42.426" v="189" actId="6549"/>
        <pc:sldMkLst>
          <pc:docMk/>
          <pc:sldMk cId="2783025053" sldId="287"/>
        </pc:sldMkLst>
        <pc:spChg chg="mod">
          <ac:chgData name="Weifeng Xu" userId="e7aed605-a3dd-4d5a-a692-a87037af107b" providerId="ADAL" clId="{75D3DEB3-B35E-455E-962A-766371A73E71}" dt="2024-12-29T13:32:42.426" v="189" actId="6549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75D3DEB3-B35E-455E-962A-766371A73E71}" dt="2024-12-29T13:30:59.103" v="172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 mod">
        <pc:chgData name="Weifeng Xu" userId="e7aed605-a3dd-4d5a-a692-a87037af107b" providerId="ADAL" clId="{75D3DEB3-B35E-455E-962A-766371A73E71}" dt="2024-12-29T15:35:00.741" v="568" actId="20577"/>
        <pc:sldMkLst>
          <pc:docMk/>
          <pc:sldMk cId="4181509598" sldId="290"/>
        </pc:sldMkLst>
        <pc:spChg chg="mod">
          <ac:chgData name="Weifeng Xu" userId="e7aed605-a3dd-4d5a-a692-a87037af107b" providerId="ADAL" clId="{75D3DEB3-B35E-455E-962A-766371A73E71}" dt="2024-12-29T15:35:00.741" v="568" actId="20577"/>
          <ac:spMkLst>
            <pc:docMk/>
            <pc:sldMk cId="4181509598" sldId="290"/>
            <ac:spMk id="15" creationId="{F23B3857-AA7C-4ADA-A693-B245B0C57526}"/>
          </ac:spMkLst>
        </pc:spChg>
      </pc:sldChg>
      <pc:sldChg chg="modSp mod">
        <pc:chgData name="Weifeng Xu" userId="e7aed605-a3dd-4d5a-a692-a87037af107b" providerId="ADAL" clId="{75D3DEB3-B35E-455E-962A-766371A73E71}" dt="2024-12-29T15:12:27.329" v="428" actId="20577"/>
        <pc:sldMkLst>
          <pc:docMk/>
          <pc:sldMk cId="3897550038" sldId="295"/>
        </pc:sldMkLst>
        <pc:spChg chg="mod">
          <ac:chgData name="Weifeng Xu" userId="e7aed605-a3dd-4d5a-a692-a87037af107b" providerId="ADAL" clId="{75D3DEB3-B35E-455E-962A-766371A73E71}" dt="2024-12-29T15:12:27.329" v="428" actId="20577"/>
          <ac:spMkLst>
            <pc:docMk/>
            <pc:sldMk cId="3897550038" sldId="295"/>
            <ac:spMk id="3" creationId="{12C8C72D-932D-4AF8-A983-6FB3C11E7E6C}"/>
          </ac:spMkLst>
        </pc:spChg>
      </pc:sldChg>
      <pc:sldChg chg="modSp mod">
        <pc:chgData name="Weifeng Xu" userId="e7aed605-a3dd-4d5a-a692-a87037af107b" providerId="ADAL" clId="{75D3DEB3-B35E-455E-962A-766371A73E71}" dt="2024-12-29T15:23:55.864" v="506" actId="20577"/>
        <pc:sldMkLst>
          <pc:docMk/>
          <pc:sldMk cId="2512595629" sldId="297"/>
        </pc:sldMkLst>
        <pc:graphicFrameChg chg="modGraphic">
          <ac:chgData name="Weifeng Xu" userId="e7aed605-a3dd-4d5a-a692-a87037af107b" providerId="ADAL" clId="{75D3DEB3-B35E-455E-962A-766371A73E71}" dt="2024-12-29T15:23:55.864" v="50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modSp mod">
        <pc:chgData name="Weifeng Xu" userId="e7aed605-a3dd-4d5a-a692-a87037af107b" providerId="ADAL" clId="{75D3DEB3-B35E-455E-962A-766371A73E71}" dt="2024-12-29T16:02:33.367" v="599"/>
        <pc:sldMkLst>
          <pc:docMk/>
          <pc:sldMk cId="3103008263" sldId="299"/>
        </pc:sldMkLst>
        <pc:spChg chg="mod">
          <ac:chgData name="Weifeng Xu" userId="e7aed605-a3dd-4d5a-a692-a87037af107b" providerId="ADAL" clId="{75D3DEB3-B35E-455E-962A-766371A73E71}" dt="2024-12-29T16:02:33.367" v="599"/>
          <ac:spMkLst>
            <pc:docMk/>
            <pc:sldMk cId="3103008263" sldId="299"/>
            <ac:spMk id="20" creationId="{BE362557-F9A6-4881-829F-54B7FDC769A1}"/>
          </ac:spMkLst>
        </pc:spChg>
      </pc:sldChg>
      <pc:sldChg chg="addSp delSp modSp mod">
        <pc:chgData name="Weifeng Xu" userId="e7aed605-a3dd-4d5a-a692-a87037af107b" providerId="ADAL" clId="{75D3DEB3-B35E-455E-962A-766371A73E71}" dt="2025-03-16T23:23:11.637" v="1454" actId="6549"/>
        <pc:sldMkLst>
          <pc:docMk/>
          <pc:sldMk cId="3296257568" sldId="300"/>
        </pc:sldMkLst>
        <pc:spChg chg="mod">
          <ac:chgData name="Weifeng Xu" userId="e7aed605-a3dd-4d5a-a692-a87037af107b" providerId="ADAL" clId="{75D3DEB3-B35E-455E-962A-766371A73E71}" dt="2025-03-16T23:23:11.637" v="1454" actId="6549"/>
          <ac:spMkLst>
            <pc:docMk/>
            <pc:sldMk cId="3296257568" sldId="300"/>
            <ac:spMk id="4" creationId="{75B9B01B-569C-4C50-84EF-8225F23259CC}"/>
          </ac:spMkLst>
        </pc:spChg>
        <pc:spChg chg="add del mod">
          <ac:chgData name="Weifeng Xu" userId="e7aed605-a3dd-4d5a-a692-a87037af107b" providerId="ADAL" clId="{75D3DEB3-B35E-455E-962A-766371A73E71}" dt="2025-03-03T16:09:33.257" v="1224" actId="14100"/>
          <ac:spMkLst>
            <pc:docMk/>
            <pc:sldMk cId="3296257568" sldId="300"/>
            <ac:spMk id="6" creationId="{36D6FA1F-72B8-4439-C93D-25A2805B04CE}"/>
          </ac:spMkLst>
        </pc:spChg>
      </pc:sldChg>
      <pc:sldChg chg="modSp mod">
        <pc:chgData name="Weifeng Xu" userId="e7aed605-a3dd-4d5a-a692-a87037af107b" providerId="ADAL" clId="{75D3DEB3-B35E-455E-962A-766371A73E71}" dt="2024-12-29T13:47:40.364" v="225" actId="20577"/>
        <pc:sldMkLst>
          <pc:docMk/>
          <pc:sldMk cId="486987822" sldId="301"/>
        </pc:sldMkLst>
        <pc:spChg chg="mod">
          <ac:chgData name="Weifeng Xu" userId="e7aed605-a3dd-4d5a-a692-a87037af107b" providerId="ADAL" clId="{75D3DEB3-B35E-455E-962A-766371A73E71}" dt="2024-12-29T13:47:40.364" v="225" actId="20577"/>
          <ac:spMkLst>
            <pc:docMk/>
            <pc:sldMk cId="486987822" sldId="301"/>
            <ac:spMk id="3" creationId="{1C29D837-9F2E-4ABE-9B3A-0DD419A0A23D}"/>
          </ac:spMkLst>
        </pc:spChg>
        <pc:cxnChg chg="mod">
          <ac:chgData name="Weifeng Xu" userId="e7aed605-a3dd-4d5a-a692-a87037af107b" providerId="ADAL" clId="{75D3DEB3-B35E-455E-962A-766371A73E71}" dt="2024-12-29T13:38:18.674" v="213" actId="14100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addSp delSp modSp mod">
        <pc:chgData name="Weifeng Xu" userId="e7aed605-a3dd-4d5a-a692-a87037af107b" providerId="ADAL" clId="{75D3DEB3-B35E-455E-962A-766371A73E71}" dt="2025-03-07T15:39:29.827" v="1295" actId="21"/>
        <pc:sldMkLst>
          <pc:docMk/>
          <pc:sldMk cId="1157364614" sldId="304"/>
        </pc:sldMkLst>
        <pc:spChg chg="mod">
          <ac:chgData name="Weifeng Xu" userId="e7aed605-a3dd-4d5a-a692-a87037af107b" providerId="ADAL" clId="{75D3DEB3-B35E-455E-962A-766371A73E71}" dt="2024-12-29T13:48:39.992" v="229" actId="1076"/>
          <ac:spMkLst>
            <pc:docMk/>
            <pc:sldMk cId="1157364614" sldId="304"/>
            <ac:spMk id="4" creationId="{8183BAFD-DDA7-44F4-928F-0705B7E4D627}"/>
          </ac:spMkLst>
        </pc:spChg>
        <pc:picChg chg="mod">
          <ac:chgData name="Weifeng Xu" userId="e7aed605-a3dd-4d5a-a692-a87037af107b" providerId="ADAL" clId="{75D3DEB3-B35E-455E-962A-766371A73E71}" dt="2024-12-29T13:48:42.458" v="230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addSp modSp mod">
        <pc:chgData name="Weifeng Xu" userId="e7aed605-a3dd-4d5a-a692-a87037af107b" providerId="ADAL" clId="{75D3DEB3-B35E-455E-962A-766371A73E71}" dt="2025-03-07T15:39:39.907" v="1297" actId="1076"/>
        <pc:sldMkLst>
          <pc:docMk/>
          <pc:sldMk cId="2691207312" sldId="306"/>
        </pc:sldMkLst>
        <pc:spChg chg="add mod">
          <ac:chgData name="Weifeng Xu" userId="e7aed605-a3dd-4d5a-a692-a87037af107b" providerId="ADAL" clId="{75D3DEB3-B35E-455E-962A-766371A73E71}" dt="2025-03-07T15:39:39.907" v="1297" actId="1076"/>
          <ac:spMkLst>
            <pc:docMk/>
            <pc:sldMk cId="2691207312" sldId="306"/>
            <ac:spMk id="2" creationId="{593C0D6F-9269-69D7-CB67-8522C912971A}"/>
          </ac:spMkLst>
        </pc:spChg>
      </pc:sldChg>
      <pc:sldChg chg="modSp mod">
        <pc:chgData name="Weifeng Xu" userId="e7aed605-a3dd-4d5a-a692-a87037af107b" providerId="ADAL" clId="{75D3DEB3-B35E-455E-962A-766371A73E71}" dt="2024-12-29T14:16:59.845" v="231" actId="1076"/>
        <pc:sldMkLst>
          <pc:docMk/>
          <pc:sldMk cId="607580206" sldId="307"/>
        </pc:sldMkLst>
        <pc:spChg chg="mod">
          <ac:chgData name="Weifeng Xu" userId="e7aed605-a3dd-4d5a-a692-a87037af107b" providerId="ADAL" clId="{75D3DEB3-B35E-455E-962A-766371A73E71}" dt="2024-12-29T14:16:59.845" v="231" actId="1076"/>
          <ac:spMkLst>
            <pc:docMk/>
            <pc:sldMk cId="607580206" sldId="307"/>
            <ac:spMk id="4" creationId="{EF1118D5-A105-4159-9115-CB9B293B05ED}"/>
          </ac:spMkLst>
        </pc:spChg>
      </pc:sldChg>
      <pc:sldChg chg="modSp mod">
        <pc:chgData name="Weifeng Xu" userId="e7aed605-a3dd-4d5a-a692-a87037af107b" providerId="ADAL" clId="{75D3DEB3-B35E-455E-962A-766371A73E71}" dt="2025-03-16T23:23:06.061" v="1453" actId="20577"/>
        <pc:sldMkLst>
          <pc:docMk/>
          <pc:sldMk cId="4206602367" sldId="314"/>
        </pc:sldMkLst>
        <pc:spChg chg="mod">
          <ac:chgData name="Weifeng Xu" userId="e7aed605-a3dd-4d5a-a692-a87037af107b" providerId="ADAL" clId="{75D3DEB3-B35E-455E-962A-766371A73E71}" dt="2025-03-16T23:23:06.061" v="1453" actId="20577"/>
          <ac:spMkLst>
            <pc:docMk/>
            <pc:sldMk cId="4206602367" sldId="314"/>
            <ac:spMk id="5" creationId="{2424844D-7DCA-4327-92FC-272DE051D50B}"/>
          </ac:spMkLst>
        </pc:spChg>
      </pc:sldChg>
      <pc:sldChg chg="addSp modSp mod">
        <pc:chgData name="Weifeng Xu" userId="e7aed605-a3dd-4d5a-a692-a87037af107b" providerId="ADAL" clId="{75D3DEB3-B35E-455E-962A-766371A73E71}" dt="2025-03-07T15:30:34.403" v="1286" actId="207"/>
        <pc:sldMkLst>
          <pc:docMk/>
          <pc:sldMk cId="3138603609" sldId="316"/>
        </pc:sldMkLst>
        <pc:spChg chg="mod">
          <ac:chgData name="Weifeng Xu" userId="e7aed605-a3dd-4d5a-a692-a87037af107b" providerId="ADAL" clId="{75D3DEB3-B35E-455E-962A-766371A73E71}" dt="2024-12-29T14:23:47.556" v="245" actId="20577"/>
          <ac:spMkLst>
            <pc:docMk/>
            <pc:sldMk cId="3138603609" sldId="316"/>
            <ac:spMk id="2" creationId="{1488164D-4D3C-4713-8024-8A09383BB6B2}"/>
          </ac:spMkLst>
        </pc:spChg>
        <pc:spChg chg="add mod">
          <ac:chgData name="Weifeng Xu" userId="e7aed605-a3dd-4d5a-a692-a87037af107b" providerId="ADAL" clId="{75D3DEB3-B35E-455E-962A-766371A73E71}" dt="2025-03-07T15:30:34.403" v="1286" actId="207"/>
          <ac:spMkLst>
            <pc:docMk/>
            <pc:sldMk cId="3138603609" sldId="316"/>
            <ac:spMk id="6" creationId="{7BDF193A-83F2-BECA-1131-A05555B0A212}"/>
          </ac:spMkLst>
        </pc:spChg>
        <pc:picChg chg="mod">
          <ac:chgData name="Weifeng Xu" userId="e7aed605-a3dd-4d5a-a692-a87037af107b" providerId="ADAL" clId="{75D3DEB3-B35E-455E-962A-766371A73E71}" dt="2025-03-07T15:30:17.090" v="1281" actId="1076"/>
          <ac:picMkLst>
            <pc:docMk/>
            <pc:sldMk cId="3138603609" sldId="316"/>
            <ac:picMk id="4" creationId="{E68EDE49-AB22-4297-BFA8-BE980FD76BDA}"/>
          </ac:picMkLst>
        </pc:picChg>
      </pc:sldChg>
      <pc:sldChg chg="addSp modSp mod">
        <pc:chgData name="Weifeng Xu" userId="e7aed605-a3dd-4d5a-a692-a87037af107b" providerId="ADAL" clId="{75D3DEB3-B35E-455E-962A-766371A73E71}" dt="2025-03-07T15:33:37.793" v="1288" actId="13822"/>
        <pc:sldMkLst>
          <pc:docMk/>
          <pc:sldMk cId="245120813" sldId="319"/>
        </pc:sldMkLst>
        <pc:spChg chg="mod">
          <ac:chgData name="Weifeng Xu" userId="e7aed605-a3dd-4d5a-a692-a87037af107b" providerId="ADAL" clId="{75D3DEB3-B35E-455E-962A-766371A73E71}" dt="2024-12-29T14:33:26.677" v="348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75D3DEB3-B35E-455E-962A-766371A73E71}" dt="2024-12-29T14:30:51.071" v="268" actId="208"/>
          <ac:spMkLst>
            <pc:docMk/>
            <pc:sldMk cId="245120813" sldId="319"/>
            <ac:spMk id="6" creationId="{4E0767E8-1F3B-3EEA-E854-001881E2EEAA}"/>
          </ac:spMkLst>
        </pc:spChg>
        <pc:spChg chg="add mod">
          <ac:chgData name="Weifeng Xu" userId="e7aed605-a3dd-4d5a-a692-a87037af107b" providerId="ADAL" clId="{75D3DEB3-B35E-455E-962A-766371A73E71}" dt="2024-12-29T14:33:36.958" v="351" actId="207"/>
          <ac:spMkLst>
            <pc:docMk/>
            <pc:sldMk cId="245120813" sldId="319"/>
            <ac:spMk id="7" creationId="{8550BA22-24C7-4FD8-9693-798794E2E1F3}"/>
          </ac:spMkLst>
        </pc:spChg>
        <pc:cxnChg chg="add mod">
          <ac:chgData name="Weifeng Xu" userId="e7aed605-a3dd-4d5a-a692-a87037af107b" providerId="ADAL" clId="{75D3DEB3-B35E-455E-962A-766371A73E71}" dt="2024-12-29T14:33:31.938" v="350" actId="1076"/>
          <ac:cxnSpMkLst>
            <pc:docMk/>
            <pc:sldMk cId="245120813" sldId="319"/>
            <ac:cxnSpMk id="9" creationId="{3C0CCE35-BD58-E25C-65EB-D9B4F0FA424C}"/>
          </ac:cxnSpMkLst>
        </pc:cxnChg>
        <pc:cxnChg chg="add mod">
          <ac:chgData name="Weifeng Xu" userId="e7aed605-a3dd-4d5a-a692-a87037af107b" providerId="ADAL" clId="{75D3DEB3-B35E-455E-962A-766371A73E71}" dt="2025-03-07T15:33:37.793" v="1288" actId="13822"/>
          <ac:cxnSpMkLst>
            <pc:docMk/>
            <pc:sldMk cId="245120813" sldId="319"/>
            <ac:cxnSpMk id="10" creationId="{8B431F20-A902-E6F7-A0DE-6E420118F52E}"/>
          </ac:cxnSpMkLst>
        </pc:cxnChg>
      </pc:sldChg>
      <pc:sldChg chg="modSp mod">
        <pc:chgData name="Weifeng Xu" userId="e7aed605-a3dd-4d5a-a692-a87037af107b" providerId="ADAL" clId="{75D3DEB3-B35E-455E-962A-766371A73E71}" dt="2024-12-29T16:17:39.980" v="739" actId="20577"/>
        <pc:sldMkLst>
          <pc:docMk/>
          <pc:sldMk cId="621502992" sldId="325"/>
        </pc:sldMkLst>
        <pc:spChg chg="mod">
          <ac:chgData name="Weifeng Xu" userId="e7aed605-a3dd-4d5a-a692-a87037af107b" providerId="ADAL" clId="{75D3DEB3-B35E-455E-962A-766371A73E71}" dt="2024-12-29T16:17:13.384" v="73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75D3DEB3-B35E-455E-962A-766371A73E71}" dt="2024-12-29T16:17:39.980" v="739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">
        <pc:chgData name="Weifeng Xu" userId="e7aed605-a3dd-4d5a-a692-a87037af107b" providerId="ADAL" clId="{75D3DEB3-B35E-455E-962A-766371A73E71}" dt="2024-12-29T15:53:43.935" v="595" actId="14100"/>
        <pc:sldMkLst>
          <pc:docMk/>
          <pc:sldMk cId="1182446801" sldId="327"/>
        </pc:sldMkLst>
        <pc:picChg chg="mod">
          <ac:chgData name="Weifeng Xu" userId="e7aed605-a3dd-4d5a-a692-a87037af107b" providerId="ADAL" clId="{75D3DEB3-B35E-455E-962A-766371A73E71}" dt="2024-12-29T15:53:43.935" v="595" actId="14100"/>
          <ac:picMkLst>
            <pc:docMk/>
            <pc:sldMk cId="1182446801" sldId="327"/>
            <ac:picMk id="3074" creationId="{00ED66F9-A94A-44B5-9E1E-DC31335E5E6E}"/>
          </ac:picMkLst>
        </pc:picChg>
      </pc:sldChg>
      <pc:sldChg chg="modSp mod">
        <pc:chgData name="Weifeng Xu" userId="e7aed605-a3dd-4d5a-a692-a87037af107b" providerId="ADAL" clId="{75D3DEB3-B35E-455E-962A-766371A73E71}" dt="2024-12-29T16:18:25.038" v="768"/>
        <pc:sldMkLst>
          <pc:docMk/>
          <pc:sldMk cId="6641942" sldId="328"/>
        </pc:sldMkLst>
        <pc:spChg chg="mod">
          <ac:chgData name="Weifeng Xu" userId="e7aed605-a3dd-4d5a-a692-a87037af107b" providerId="ADAL" clId="{75D3DEB3-B35E-455E-962A-766371A73E71}" dt="2024-12-29T16:18:25.038" v="768"/>
          <ac:spMkLst>
            <pc:docMk/>
            <pc:sldMk cId="6641942" sldId="328"/>
            <ac:spMk id="7" creationId="{61C96102-D954-4DD4-A14F-5A296930E014}"/>
          </ac:spMkLst>
        </pc:spChg>
        <pc:spChg chg="mod">
          <ac:chgData name="Weifeng Xu" userId="e7aed605-a3dd-4d5a-a692-a87037af107b" providerId="ADAL" clId="{75D3DEB3-B35E-455E-962A-766371A73E71}" dt="2024-12-29T16:09:44.897" v="658" actId="20577"/>
          <ac:spMkLst>
            <pc:docMk/>
            <pc:sldMk cId="6641942" sldId="328"/>
            <ac:spMk id="8" creationId="{C08171A6-D9C5-4208-9ACC-5433977DCE38}"/>
          </ac:spMkLst>
        </pc:spChg>
      </pc:sldChg>
      <pc:sldChg chg="modSp mod">
        <pc:chgData name="Weifeng Xu" userId="e7aed605-a3dd-4d5a-a692-a87037af107b" providerId="ADAL" clId="{75D3DEB3-B35E-455E-962A-766371A73E71}" dt="2024-12-29T16:20:07.896" v="814" actId="20577"/>
        <pc:sldMkLst>
          <pc:docMk/>
          <pc:sldMk cId="1359861115" sldId="331"/>
        </pc:sldMkLst>
        <pc:spChg chg="mod">
          <ac:chgData name="Weifeng Xu" userId="e7aed605-a3dd-4d5a-a692-a87037af107b" providerId="ADAL" clId="{75D3DEB3-B35E-455E-962A-766371A73E71}" dt="2024-12-29T16:20:07.896" v="814" actId="20577"/>
          <ac:spMkLst>
            <pc:docMk/>
            <pc:sldMk cId="1359861115" sldId="331"/>
            <ac:spMk id="4" creationId="{81718D53-7642-4FE7-8088-BC1753CE0670}"/>
          </ac:spMkLst>
        </pc:spChg>
        <pc:spChg chg="mod">
          <ac:chgData name="Weifeng Xu" userId="e7aed605-a3dd-4d5a-a692-a87037af107b" providerId="ADAL" clId="{75D3DEB3-B35E-455E-962A-766371A73E71}" dt="2024-12-29T16:19:52.487" v="807" actId="20577"/>
          <ac:spMkLst>
            <pc:docMk/>
            <pc:sldMk cId="1359861115" sldId="331"/>
            <ac:spMk id="5" creationId="{C614125D-D661-4471-BBE0-76C67B02C3E3}"/>
          </ac:spMkLst>
        </pc:spChg>
      </pc:sldChg>
      <pc:sldChg chg="modSp mod">
        <pc:chgData name="Weifeng Xu" userId="e7aed605-a3dd-4d5a-a692-a87037af107b" providerId="ADAL" clId="{75D3DEB3-B35E-455E-962A-766371A73E71}" dt="2025-03-03T16:28:30.856" v="1269" actId="20577"/>
        <pc:sldMkLst>
          <pc:docMk/>
          <pc:sldMk cId="975112631" sldId="333"/>
        </pc:sldMkLst>
        <pc:spChg chg="mod">
          <ac:chgData name="Weifeng Xu" userId="e7aed605-a3dd-4d5a-a692-a87037af107b" providerId="ADAL" clId="{75D3DEB3-B35E-455E-962A-766371A73E71}" dt="2025-03-03T16:28:30.856" v="1269" actId="20577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mod">
        <pc:chgData name="Weifeng Xu" userId="e7aed605-a3dd-4d5a-a692-a87037af107b" providerId="ADAL" clId="{75D3DEB3-B35E-455E-962A-766371A73E71}" dt="2024-12-29T15:48:11.027" v="583" actId="1076"/>
        <pc:sldMkLst>
          <pc:docMk/>
          <pc:sldMk cId="2518184045" sldId="335"/>
        </pc:sldMkLst>
        <pc:spChg chg="mod">
          <ac:chgData name="Weifeng Xu" userId="e7aed605-a3dd-4d5a-a692-a87037af107b" providerId="ADAL" clId="{75D3DEB3-B35E-455E-962A-766371A73E71}" dt="2024-12-29T15:47:36.393" v="574" actId="14100"/>
          <ac:spMkLst>
            <pc:docMk/>
            <pc:sldMk cId="2518184045" sldId="335"/>
            <ac:spMk id="3" creationId="{97E9BD67-2B86-4334-AC74-821043D56436}"/>
          </ac:spMkLst>
        </pc:spChg>
        <pc:picChg chg="add mod ord">
          <ac:chgData name="Weifeng Xu" userId="e7aed605-a3dd-4d5a-a692-a87037af107b" providerId="ADAL" clId="{75D3DEB3-B35E-455E-962A-766371A73E71}" dt="2024-12-29T15:48:11.027" v="583" actId="1076"/>
          <ac:picMkLst>
            <pc:docMk/>
            <pc:sldMk cId="2518184045" sldId="335"/>
            <ac:picMk id="12" creationId="{6B8B44F2-9841-1CAA-6964-E08392CF9623}"/>
          </ac:picMkLst>
        </pc:picChg>
        <pc:cxnChg chg="mod">
          <ac:chgData name="Weifeng Xu" userId="e7aed605-a3dd-4d5a-a692-a87037af107b" providerId="ADAL" clId="{75D3DEB3-B35E-455E-962A-766371A73E71}" dt="2024-12-29T15:47:41.358" v="576" actId="14100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mod">
        <pc:chgData name="Weifeng Xu" userId="e7aed605-a3dd-4d5a-a692-a87037af107b" providerId="ADAL" clId="{75D3DEB3-B35E-455E-962A-766371A73E71}" dt="2024-12-29T15:48:51.178" v="593" actId="1076"/>
        <pc:sldMkLst>
          <pc:docMk/>
          <pc:sldMk cId="2232415064" sldId="336"/>
        </pc:sldMkLst>
        <pc:picChg chg="mod">
          <ac:chgData name="Weifeng Xu" userId="e7aed605-a3dd-4d5a-a692-a87037af107b" providerId="ADAL" clId="{75D3DEB3-B35E-455E-962A-766371A73E71}" dt="2024-12-29T15:48:51.178" v="593" actId="1076"/>
          <ac:picMkLst>
            <pc:docMk/>
            <pc:sldMk cId="2232415064" sldId="336"/>
            <ac:picMk id="5122" creationId="{1AF7D1EF-06C7-4AF8-914A-09F6E0926B78}"/>
          </ac:picMkLst>
        </pc:picChg>
      </pc:sldChg>
      <pc:sldChg chg="addSp modSp mod">
        <pc:chgData name="Weifeng Xu" userId="e7aed605-a3dd-4d5a-a692-a87037af107b" providerId="ADAL" clId="{75D3DEB3-B35E-455E-962A-766371A73E71}" dt="2024-12-29T16:32:56.438" v="1007" actId="13822"/>
        <pc:sldMkLst>
          <pc:docMk/>
          <pc:sldMk cId="4252032283" sldId="340"/>
        </pc:sldMkLst>
        <pc:spChg chg="add mod">
          <ac:chgData name="Weifeng Xu" userId="e7aed605-a3dd-4d5a-a692-a87037af107b" providerId="ADAL" clId="{75D3DEB3-B35E-455E-962A-766371A73E71}" dt="2024-12-29T16:28:58.486" v="983" actId="20577"/>
          <ac:spMkLst>
            <pc:docMk/>
            <pc:sldMk cId="4252032283" sldId="340"/>
            <ac:spMk id="2" creationId="{FF2C2242-D5E8-2302-A1D9-BEFBCDD107DC}"/>
          </ac:spMkLst>
        </pc:spChg>
        <pc:spChg chg="add mod">
          <ac:chgData name="Weifeng Xu" userId="e7aed605-a3dd-4d5a-a692-a87037af107b" providerId="ADAL" clId="{75D3DEB3-B35E-455E-962A-766371A73E71}" dt="2024-12-29T16:32:31.838" v="1005" actId="207"/>
          <ac:spMkLst>
            <pc:docMk/>
            <pc:sldMk cId="4252032283" sldId="340"/>
            <ac:spMk id="3" creationId="{31952AA8-D907-8DCC-363A-3765BF68E3E2}"/>
          </ac:spMkLst>
        </pc:spChg>
        <pc:cxnChg chg="add mod">
          <ac:chgData name="Weifeng Xu" userId="e7aed605-a3dd-4d5a-a692-a87037af107b" providerId="ADAL" clId="{75D3DEB3-B35E-455E-962A-766371A73E71}" dt="2024-12-29T16:32:56.438" v="1007" actId="13822"/>
          <ac:cxnSpMkLst>
            <pc:docMk/>
            <pc:sldMk cId="4252032283" sldId="340"/>
            <ac:cxnSpMk id="6" creationId="{49972619-8449-4C6D-7A7F-523AA0088005}"/>
          </ac:cxnSpMkLst>
        </pc:cxnChg>
      </pc:sldChg>
      <pc:sldChg chg="modSp mod">
        <pc:chgData name="Weifeng Xu" userId="e7aed605-a3dd-4d5a-a692-a87037af107b" providerId="ADAL" clId="{75D3DEB3-B35E-455E-962A-766371A73E71}" dt="2025-03-16T23:22:46.621" v="1449" actId="207"/>
        <pc:sldMkLst>
          <pc:docMk/>
          <pc:sldMk cId="623856579" sldId="353"/>
        </pc:sldMkLst>
        <pc:spChg chg="mod">
          <ac:chgData name="Weifeng Xu" userId="e7aed605-a3dd-4d5a-a692-a87037af107b" providerId="ADAL" clId="{75D3DEB3-B35E-455E-962A-766371A73E71}" dt="2025-03-16T23:22:46.621" v="1449" actId="207"/>
          <ac:spMkLst>
            <pc:docMk/>
            <pc:sldMk cId="623856579" sldId="353"/>
            <ac:spMk id="5" creationId="{ED85393E-F470-4621-BFC8-258617D0D65E}"/>
          </ac:spMkLst>
        </pc:spChg>
      </pc:sldChg>
      <pc:sldChg chg="addSp modSp mod">
        <pc:chgData name="Weifeng Xu" userId="e7aed605-a3dd-4d5a-a692-a87037af107b" providerId="ADAL" clId="{75D3DEB3-B35E-455E-962A-766371A73E71}" dt="2024-12-29T15:22:41.725" v="488" actId="404"/>
        <pc:sldMkLst>
          <pc:docMk/>
          <pc:sldMk cId="3488404465" sldId="354"/>
        </pc:sldMkLst>
        <pc:spChg chg="add mod">
          <ac:chgData name="Weifeng Xu" userId="e7aed605-a3dd-4d5a-a692-a87037af107b" providerId="ADAL" clId="{75D3DEB3-B35E-455E-962A-766371A73E71}" dt="2024-12-29T15:22:41.725" v="488" actId="404"/>
          <ac:spMkLst>
            <pc:docMk/>
            <pc:sldMk cId="3488404465" sldId="354"/>
            <ac:spMk id="2" creationId="{3571029E-4D04-7594-5A74-B9529739EB78}"/>
          </ac:spMkLst>
        </pc:spChg>
        <pc:picChg chg="mod">
          <ac:chgData name="Weifeng Xu" userId="e7aed605-a3dd-4d5a-a692-a87037af107b" providerId="ADAL" clId="{75D3DEB3-B35E-455E-962A-766371A73E71}" dt="2024-12-29T15:01:43.271" v="366" actId="1076"/>
          <ac:picMkLst>
            <pc:docMk/>
            <pc:sldMk cId="3488404465" sldId="354"/>
            <ac:picMk id="6" creationId="{5D0ABA1B-66C8-465D-896B-A599189C4F8E}"/>
          </ac:picMkLst>
        </pc:picChg>
      </pc:sldChg>
      <pc:sldChg chg="modSp mod">
        <pc:chgData name="Weifeng Xu" userId="e7aed605-a3dd-4d5a-a692-a87037af107b" providerId="ADAL" clId="{75D3DEB3-B35E-455E-962A-766371A73E71}" dt="2025-03-03T16:31:34.996" v="1276" actId="6549"/>
        <pc:sldMkLst>
          <pc:docMk/>
          <pc:sldMk cId="3368424087" sldId="355"/>
        </pc:sldMkLst>
        <pc:spChg chg="mod">
          <ac:chgData name="Weifeng Xu" userId="e7aed605-a3dd-4d5a-a692-a87037af107b" providerId="ADAL" clId="{75D3DEB3-B35E-455E-962A-766371A73E71}" dt="2025-03-03T16:31:34.996" v="1276" actId="6549"/>
          <ac:spMkLst>
            <pc:docMk/>
            <pc:sldMk cId="3368424087" sldId="355"/>
            <ac:spMk id="5" creationId="{4890C3AE-A335-4757-84D6-33366537E0C3}"/>
          </ac:spMkLst>
        </pc:spChg>
      </pc:sldChg>
      <pc:sldChg chg="modSp mod">
        <pc:chgData name="Weifeng Xu" userId="e7aed605-a3dd-4d5a-a692-a87037af107b" providerId="ADAL" clId="{75D3DEB3-B35E-455E-962A-766371A73E71}" dt="2025-03-03T15:04:30.595" v="1213" actId="14100"/>
        <pc:sldMkLst>
          <pc:docMk/>
          <pc:sldMk cId="23526368" sldId="357"/>
        </pc:sldMkLst>
        <pc:spChg chg="mod">
          <ac:chgData name="Weifeng Xu" userId="e7aed605-a3dd-4d5a-a692-a87037af107b" providerId="ADAL" clId="{75D3DEB3-B35E-455E-962A-766371A73E71}" dt="2024-12-29T04:37:06.094" v="168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75D3DEB3-B35E-455E-962A-766371A73E71}" dt="2024-12-29T04:36:32.798" v="157" actId="6549"/>
          <ac:spMkLst>
            <pc:docMk/>
            <pc:sldMk cId="23526368" sldId="357"/>
            <ac:spMk id="3" creationId="{56993448-17B5-4F05-9921-5B45E21ED433}"/>
          </ac:spMkLst>
        </pc:spChg>
        <pc:cxnChg chg="mod">
          <ac:chgData name="Weifeng Xu" userId="e7aed605-a3dd-4d5a-a692-a87037af107b" providerId="ADAL" clId="{75D3DEB3-B35E-455E-962A-766371A73E71}" dt="2025-03-03T15:04:27.575" v="1212" actId="14100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75D3DEB3-B35E-455E-962A-766371A73E71}" dt="2025-03-03T15:04:30.595" v="1213" actId="14100"/>
          <ac:cxnSpMkLst>
            <pc:docMk/>
            <pc:sldMk cId="23526368" sldId="357"/>
            <ac:cxnSpMk id="12" creationId="{A4330D0D-9AC2-43A8-B14E-9560373CD234}"/>
          </ac:cxnSpMkLst>
        </pc:cxn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through Their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C0D6F-9269-69D7-CB67-8522C912971A}"/>
              </a:ext>
            </a:extLst>
          </p:cNvPr>
          <p:cNvSpPr txBox="1"/>
          <p:nvPr/>
        </p:nvSpPr>
        <p:spPr>
          <a:xfrm>
            <a:off x="7573107" y="834223"/>
            <a:ext cx="330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.open </a:t>
            </a:r>
            <a:r>
              <a:rPr lang="en-US" dirty="0" err="1"/>
              <a:t>anotherdatabase.db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416688" y="105133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time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than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1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F193A-83F2-BECA-1131-A05555B0A212}"/>
              </a:ext>
            </a:extLst>
          </p:cNvPr>
          <p:cNvSpPr txBox="1"/>
          <p:nvPr/>
        </p:nvSpPr>
        <p:spPr>
          <a:xfrm>
            <a:off x="960718" y="5667301"/>
            <a:ext cx="1016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Millisecond</a:t>
            </a:r>
            <a:r>
              <a:rPr lang="en-GB" dirty="0"/>
              <a:t> (</a:t>
            </a:r>
            <a:r>
              <a:rPr lang="en-GB" dirty="0" err="1"/>
              <a:t>ms</a:t>
            </a:r>
            <a:r>
              <a:rPr lang="en-GB" dirty="0"/>
              <a:t>):One millisecond is equal to one-thousandth (1/1000) of a second.   </a:t>
            </a:r>
          </a:p>
          <a:p>
            <a:r>
              <a:rPr lang="en-GB" dirty="0">
                <a:solidFill>
                  <a:srgbClr val="FF0000"/>
                </a:solidFill>
              </a:rPr>
              <a:t>Microsecond</a:t>
            </a:r>
            <a:r>
              <a:rPr lang="en-GB" dirty="0"/>
              <a:t> (µs):One microsecond is equal to one-millionth (1/1,000,000) of a 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3447881"/>
            <a:ext cx="295249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2. Find purchase time in the ownership table based on app name:</a:t>
            </a:r>
          </a:p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b="1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767E8-1F3B-3EEA-E854-001881E2EEAA}"/>
              </a:ext>
            </a:extLst>
          </p:cNvPr>
          <p:cNvSpPr/>
          <p:nvPr/>
        </p:nvSpPr>
        <p:spPr>
          <a:xfrm>
            <a:off x="5722620" y="5920740"/>
            <a:ext cx="1958340" cy="22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BA22-24C7-4FD8-9693-798794E2E1F3}"/>
              </a:ext>
            </a:extLst>
          </p:cNvPr>
          <p:cNvSpPr txBox="1"/>
          <p:nvPr/>
        </p:nvSpPr>
        <p:spPr>
          <a:xfrm>
            <a:off x="8546081" y="5751463"/>
            <a:ext cx="158729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1. find app name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CCE35-BD58-E25C-65EB-D9B4F0FA424C}"/>
              </a:ext>
            </a:extLst>
          </p:cNvPr>
          <p:cNvCxnSpPr>
            <a:stCxn id="7" idx="1"/>
          </p:cNvCxnSpPr>
          <p:nvPr/>
        </p:nvCxnSpPr>
        <p:spPr>
          <a:xfrm flipH="1">
            <a:off x="7780020" y="5920740"/>
            <a:ext cx="766061" cy="1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31F20-A902-E6F7-A0DE-6E420118F52E}"/>
              </a:ext>
            </a:extLst>
          </p:cNvPr>
          <p:cNvCxnSpPr/>
          <p:nvPr/>
        </p:nvCxnSpPr>
        <p:spPr>
          <a:xfrm flipH="1">
            <a:off x="7479323" y="4384431"/>
            <a:ext cx="1066758" cy="136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</a:t>
            </a:r>
            <a:r>
              <a:rPr lang="en-GB"/>
              <a:t>what apps </a:t>
            </a:r>
            <a:r>
              <a:rPr lang="en-GB" dirty="0"/>
              <a:t>are installed</a:t>
            </a:r>
          </a:p>
          <a:p>
            <a:r>
              <a:rPr lang="en-GB" dirty="0"/>
              <a:t>How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Applications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>
            <a:cxnSpLocks/>
          </p:cNvCxnSpPr>
          <p:nvPr/>
        </p:nvCxnSpPr>
        <p:spPr>
          <a:xfrm flipV="1">
            <a:off x="4594123" y="1825625"/>
            <a:ext cx="5174345" cy="629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3502742"/>
            <a:ext cx="1072496" cy="1063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metadata of a file</a:t>
            </a:r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Location of App Property info (metadata)</a:t>
            </a:r>
            <a:endParaRPr lang="en-US" dirty="0"/>
          </a:p>
          <a:p>
            <a:r>
              <a:rPr lang="en-US" dirty="0"/>
              <a:t>UID of apps/packages </a:t>
            </a:r>
          </a:p>
          <a:p>
            <a:r>
              <a:rPr lang="en-US" dirty="0"/>
              <a:t>When the apps/packages are downloaded and updated</a:t>
            </a:r>
          </a:p>
          <a:p>
            <a:r>
              <a:rPr lang="en-US" dirty="0"/>
              <a:t>Library required by apps/packages</a:t>
            </a:r>
          </a:p>
          <a:p>
            <a:r>
              <a:rPr lang="en-US" dirty="0"/>
              <a:t>Name of the installer (e.g., </a:t>
            </a:r>
            <a:r>
              <a:rPr lang="en-US" sz="2400" i="1" dirty="0" err="1">
                <a:solidFill>
                  <a:srgbClr val="7030A0"/>
                </a:solidFill>
              </a:rPr>
              <a:t>com.android.vending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</a:t>
            </a:r>
            <a:r>
              <a:rPr lang="en-US"/>
              <a:t>(metadata</a:t>
            </a:r>
            <a:r>
              <a:rPr lang="en-US" dirty="0"/>
              <a:t>)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6FA1F-72B8-4439-C93D-25A2805B04CE}"/>
              </a:ext>
            </a:extLst>
          </p:cNvPr>
          <p:cNvSpPr/>
          <p:nvPr/>
        </p:nvSpPr>
        <p:spPr>
          <a:xfrm>
            <a:off x="2604052" y="4353340"/>
            <a:ext cx="1981200" cy="622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GB" sz="2800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backup &amp; restore, analytics, app management,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1029E-4D04-7594-5A74-B9529739EB78}"/>
              </a:ext>
            </a:extLst>
          </p:cNvPr>
          <p:cNvSpPr txBox="1"/>
          <p:nvPr/>
        </p:nvSpPr>
        <p:spPr>
          <a:xfrm>
            <a:off x="8641080" y="113254"/>
            <a:ext cx="155292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it: initial download</a:t>
            </a:r>
          </a:p>
          <a:p>
            <a:r>
              <a:rPr lang="en-US" sz="1400" dirty="0"/>
              <a:t>ft: first installation</a:t>
            </a:r>
          </a:p>
          <a:p>
            <a:r>
              <a:rPr lang="en-US" sz="1400" dirty="0"/>
              <a:t>up: update time</a:t>
            </a: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20349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initial download?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endParaRPr lang="en-GB" i="1" dirty="0">
              <a:solidFill>
                <a:srgbClr val="C00000"/>
              </a:solidFill>
            </a:endParaRPr>
          </a:p>
          <a:p>
            <a:r>
              <a:rPr lang="de-DE" i="1">
                <a:solidFill>
                  <a:srgbClr val="7030A0"/>
                </a:solidFill>
              </a:rPr>
              <a:t>data</a:t>
            </a:r>
            <a:r>
              <a:rPr lang="de-DE" i="1" dirty="0">
                <a:solidFill>
                  <a:srgbClr val="7030A0"/>
                </a:solidFill>
              </a:rPr>
              <a:t>/system/</a:t>
            </a:r>
            <a:r>
              <a:rPr lang="de-DE" i="1" dirty="0">
                <a:solidFill>
                  <a:srgbClr val="FF0000"/>
                </a:solidFill>
              </a:rPr>
              <a:t>usagestats</a:t>
            </a:r>
            <a:r>
              <a:rPr lang="de-DE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70101" y="5571623"/>
            <a:ext cx="308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last 8 execution timestamps? need to verify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8B44F2-9841-1CAA-6964-E08392CF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6" y="4038379"/>
            <a:ext cx="4195061" cy="202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9275"/>
          </a:xfrm>
        </p:spPr>
        <p:txBody>
          <a:bodyPr>
            <a:normAutofit/>
          </a:bodyPr>
          <a:lstStyle/>
          <a:p>
            <a:r>
              <a:rPr lang="en-GB" dirty="0"/>
              <a:t>An activity is a single, focused thing that the user can do. </a:t>
            </a:r>
          </a:p>
          <a:p>
            <a:r>
              <a:rPr lang="en-GB" dirty="0"/>
              <a:t>Almost all activities interact with the user, so the Activity class takes care of creating a window.</a:t>
            </a:r>
          </a:p>
          <a:p>
            <a:r>
              <a:rPr lang="en-GB" dirty="0"/>
              <a:t>Activities are often presented to the user as </a:t>
            </a:r>
          </a:p>
          <a:p>
            <a:pPr lvl="1"/>
            <a:r>
              <a:rPr lang="en-GB" dirty="0"/>
              <a:t>full-screen windows, </a:t>
            </a:r>
          </a:p>
          <a:p>
            <a:pPr lvl="1"/>
            <a:r>
              <a:rPr lang="en-GB" dirty="0"/>
              <a:t>floating windows</a:t>
            </a:r>
          </a:p>
          <a:p>
            <a:pPr lvl="1"/>
            <a:r>
              <a:rPr lang="en-GB" dirty="0"/>
              <a:t>Multi-Window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>
            <a:cxnSpLocks/>
          </p:cNvCxnSpPr>
          <p:nvPr/>
        </p:nvCxnSpPr>
        <p:spPr>
          <a:xfrm>
            <a:off x="3936569" y="4819650"/>
            <a:ext cx="3256711" cy="30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0887" y="311449"/>
            <a:ext cx="4933205" cy="63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 (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activity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event logs are saved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in</a:t>
            </a:r>
            <a:r>
              <a:rPr lang="en-US" i="1" dirty="0">
                <a:solidFill>
                  <a:srgbClr val="C00000"/>
                </a:solidFill>
              </a:rPr>
              <a:t> Protocol Buffers </a:t>
            </a:r>
            <a:r>
              <a:rPr lang="en-US" dirty="0"/>
              <a:t>format</a:t>
            </a:r>
          </a:p>
          <a:p>
            <a:pPr lvl="2"/>
            <a:r>
              <a:rPr lang="en-GB" dirty="0"/>
              <a:t>Protocol buffers are for serializing structured data </a:t>
            </a:r>
          </a:p>
          <a:p>
            <a:pPr lvl="2"/>
            <a:r>
              <a:rPr lang="en-GB" dirty="0"/>
              <a:t>Google's language-neutral, platform-neutral, extensible mechanism</a:t>
            </a:r>
          </a:p>
          <a:p>
            <a:pPr lvl="2"/>
            <a:r>
              <a:rPr lang="en-GB" dirty="0"/>
              <a:t>like XML, but smaller, faster, and simpler. </a:t>
            </a:r>
          </a:p>
          <a:p>
            <a:r>
              <a:rPr lang="en-GB" dirty="0"/>
              <a:t>Parse information in </a:t>
            </a:r>
            <a:r>
              <a:rPr lang="en-US" i="1" dirty="0">
                <a:solidFill>
                  <a:srgbClr val="C00000"/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  <a:endParaRPr lang="en-GB" dirty="0"/>
          </a:p>
          <a:p>
            <a:r>
              <a:rPr lang="en-US" dirty="0"/>
              <a:t>Analyze parsed results</a:t>
            </a:r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520440"/>
            <a:ext cx="7434470" cy="310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4581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 and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509210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parsed results are saved in </a:t>
            </a:r>
            <a:r>
              <a:rPr lang="en-GB" i="1" dirty="0" err="1">
                <a:solidFill>
                  <a:srgbClr val="C00000"/>
                </a:solidFill>
              </a:rPr>
              <a:t>usagestates.db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>
                <a:solidFill>
                  <a:srgbClr val="C00000"/>
                </a:solidFill>
              </a:rPr>
              <a:t>data  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data</a:t>
            </a:r>
            <a:r>
              <a:rPr lang="en-US" dirty="0"/>
              <a:t> is the table in </a:t>
            </a:r>
            <a:r>
              <a:rPr lang="en-US" i="1" dirty="0" err="1">
                <a:solidFill>
                  <a:srgbClr val="C00000"/>
                </a:solidFill>
              </a:rPr>
              <a:t>usagestats.db</a:t>
            </a:r>
            <a:endParaRPr lang="en-US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or change it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’</a:t>
            </a:r>
          </a:p>
          <a:p>
            <a:pPr lvl="1"/>
            <a:r>
              <a:rPr lang="en-US" dirty="0"/>
              <a:t>one of the methods to find package name</a:t>
            </a:r>
          </a:p>
          <a:p>
            <a:r>
              <a:rPr lang="en-US" dirty="0"/>
              <a:t>What is the activity of the sharing location?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dirty="0"/>
              <a:t>Find the timestamp of the activity events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generated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a </a:t>
            </a:r>
            <a:r>
              <a:rPr lang="en-GB" sz="2400" i="1" dirty="0">
                <a:solidFill>
                  <a:srgbClr val="C00000"/>
                </a:solidFill>
              </a:rPr>
              <a:t>Line</a:t>
            </a:r>
            <a:r>
              <a:rPr lang="en-GB" sz="2400" dirty="0"/>
              <a:t> and </a:t>
            </a:r>
            <a:r>
              <a:rPr lang="en-US" i="1" dirty="0" err="1">
                <a:solidFill>
                  <a:srgbClr val="C00000"/>
                </a:solidFill>
              </a:rPr>
              <a:t>selectLocationActivity</a:t>
            </a:r>
            <a:endParaRPr lang="en-GB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C2242-D5E8-2302-A1D9-BEFBCDD107DC}"/>
              </a:ext>
            </a:extLst>
          </p:cNvPr>
          <p:cNvSpPr txBox="1"/>
          <p:nvPr/>
        </p:nvSpPr>
        <p:spPr>
          <a:xfrm>
            <a:off x="3665220" y="5867400"/>
            <a:ext cx="762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MOVE_TO_FOREGROUND</a:t>
            </a:r>
            <a:r>
              <a:rPr lang="en-US" dirty="0"/>
              <a:t>: the user was using the app and in a specific activity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MOVE_TO_BACKGROUND</a:t>
            </a:r>
            <a:r>
              <a:rPr lang="en-US" dirty="0"/>
              <a:t>: the user moved away from the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52AA8-D907-8DCC-363A-3765BF68E3E2}"/>
              </a:ext>
            </a:extLst>
          </p:cNvPr>
          <p:cNvSpPr txBox="1"/>
          <p:nvPr/>
        </p:nvSpPr>
        <p:spPr>
          <a:xfrm>
            <a:off x="8465820" y="655320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 service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972619-8449-4C6D-7A7F-523AA0088005}"/>
              </a:ext>
            </a:extLst>
          </p:cNvPr>
          <p:cNvCxnSpPr>
            <a:stCxn id="3" idx="2"/>
          </p:cNvCxnSpPr>
          <p:nvPr/>
        </p:nvCxnSpPr>
        <p:spPr>
          <a:xfrm>
            <a:off x="9289764" y="1024652"/>
            <a:ext cx="411126" cy="26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App installer maintains the application installation process information in databases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>
            <a:cxnSpLocks/>
          </p:cNvCxnSpPr>
          <p:nvPr/>
        </p:nvCxnSpPr>
        <p:spPr>
          <a:xfrm>
            <a:off x="5570220" y="4411980"/>
            <a:ext cx="0" cy="67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1" y="1089792"/>
            <a:ext cx="9909185" cy="4560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936161" y="720460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18529</TotalTime>
  <Words>5484</Words>
  <Application>Microsoft Office PowerPoint</Application>
  <PresentationFormat>Widescreen</PresentationFormat>
  <Paragraphs>649</Paragraphs>
  <Slides>65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through Their Life Cycle</vt:lpstr>
      <vt:lpstr>Overview</vt:lpstr>
      <vt:lpstr>Three types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the time between the first and last app downloaded (less than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(metadata)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 (usagestats)?</vt:lpstr>
      <vt:lpstr>How to read activity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2025-03-16T23:23:12Z</dcterms:modified>
</cp:coreProperties>
</file>